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Frijole"/>
                <a:ea typeface="Frijole"/>
                <a:cs typeface="Frijole"/>
                <a:sym typeface="Frijole"/>
              </a:rPr>
              <a:t>Murder We Wrote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>
                <a:latin typeface="Frijole"/>
                <a:ea typeface="Frijole"/>
                <a:cs typeface="Frijole"/>
                <a:sym typeface="Frijole"/>
              </a:rPr>
              <a:t>The Crime Scene</a:t>
            </a: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3">
            <a:alphaModFix/>
          </a:blip>
          <a:srcRect b="0" l="13884" r="6592" t="17539"/>
          <a:stretch/>
        </p:blipFill>
        <p:spPr>
          <a:xfrm>
            <a:off x="1981037" y="1063375"/>
            <a:ext cx="5181924" cy="358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Frijole"/>
                <a:ea typeface="Frijole"/>
                <a:cs typeface="Frijole"/>
                <a:sym typeface="Frijole"/>
              </a:rPr>
              <a:t>Background Information 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-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Body found outside Legoland, Berkshire U.K. </a:t>
            </a:r>
          </a:p>
          <a:p>
            <a:pPr indent="-3810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-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Missing persons report filed the following day</a:t>
            </a:r>
          </a:p>
          <a:p>
            <a:pPr indent="-3810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-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Two pools of red liquid are located in the parking lot</a:t>
            </a:r>
          </a:p>
          <a:p>
            <a:pPr indent="-381000" lvl="0" marL="4572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-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Alan has no relevant medical conditions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Frijole"/>
                <a:ea typeface="Frijole"/>
                <a:cs typeface="Frijole"/>
                <a:sym typeface="Frijole"/>
              </a:rPr>
              <a:t>The Body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Tire marks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-Head wound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-Broken leg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-Fractured ribs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-Strands of hair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-Silver paint chips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-Fly eggs and some maggots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-Liver temperature 22 degrees Celsius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2450" y="402375"/>
            <a:ext cx="4379703" cy="289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Frijole"/>
                <a:ea typeface="Frijole"/>
                <a:cs typeface="Frijole"/>
                <a:sym typeface="Frijole"/>
              </a:rPr>
              <a:t>The suspects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25000"/>
              <a:buFont typeface="Arial"/>
              <a:buChar char="-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The parents: 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Allan was the problem child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drive a silver car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police find damage and blood on car</a:t>
            </a:r>
          </a:p>
          <a:p>
            <a:pPr indent="-3810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-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The person whose DNA matches the hair found on Allan’s body: 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criminal record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doing a comedy show at the amusement park that day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